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4" r:id="rId2"/>
    <p:sldId id="273" r:id="rId3"/>
    <p:sldId id="256" r:id="rId4"/>
    <p:sldId id="257" r:id="rId5"/>
    <p:sldId id="258" r:id="rId6"/>
    <p:sldId id="278" r:id="rId7"/>
    <p:sldId id="259" r:id="rId8"/>
    <p:sldId id="279" r:id="rId9"/>
    <p:sldId id="274" r:id="rId10"/>
    <p:sldId id="280" r:id="rId11"/>
    <p:sldId id="281" r:id="rId12"/>
    <p:sldId id="282" r:id="rId13"/>
    <p:sldId id="272" r:id="rId14"/>
    <p:sldId id="283" r:id="rId15"/>
  </p:sldIdLst>
  <p:sldSz cx="9144000" cy="6858000" type="screen4x3"/>
  <p:notesSz cx="6858000" cy="99472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152" y="1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13.02.2018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8496944" cy="6741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94740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Картинки по запросу картинки диких животных с названиями для детей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8496944" cy="5544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76844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Картинки по запросу картинки насекомых с названиями для детей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0"/>
            <a:ext cx="8352928" cy="6384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09765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8640960" cy="648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0867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дминистратор\Desktop\школа\Лес и растения\dibujos-colorear-arboles-g.gif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7" t="3071" r="2317" b="4472"/>
          <a:stretch/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Администратор\Desktop\школа\Лес и растения\dibujos-colorear-arboles-g.gif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7" t="3071" r="2317" b="4472"/>
          <a:stretch/>
        </p:blipFill>
        <p:spPr bwMode="auto">
          <a:xfrm>
            <a:off x="0" y="152399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22137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player.myshared.ru/69/1360618/slides/slide_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185" y="1143000"/>
            <a:ext cx="762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69654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WordArt 3"/>
          <p:cNvSpPr>
            <a:spLocks noChangeArrowheads="1" noChangeShapeType="1" noTextEdit="1"/>
          </p:cNvSpPr>
          <p:nvPr/>
        </p:nvSpPr>
        <p:spPr bwMode="auto">
          <a:xfrm>
            <a:off x="179512" y="130287"/>
            <a:ext cx="4869126" cy="131959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>
              <a:buNone/>
            </a:pPr>
            <a:r>
              <a:rPr lang="ru-RU" sz="3600" kern="10" dirty="0" smtClean="0">
                <a:ln w="41275">
                  <a:solidFill>
                    <a:srgbClr val="00B05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ЛЕС</a:t>
            </a:r>
            <a:endParaRPr lang="ru-RU" sz="3600" kern="10" spc="0" dirty="0">
              <a:ln w="41275">
                <a:solidFill>
                  <a:srgbClr val="00B050"/>
                </a:solidFill>
                <a:round/>
                <a:headEnd/>
                <a:tailEnd/>
              </a:ln>
              <a:solidFill>
                <a:srgbClr val="FFFFFF"/>
              </a:solidFill>
              <a:effectLst/>
              <a:latin typeface="Arial Black"/>
            </a:endParaRPr>
          </a:p>
        </p:txBody>
      </p:sp>
      <p:pic>
        <p:nvPicPr>
          <p:cNvPr id="2050" name="Picture 2" descr="C:\Users\Администратор\Desktop\школа\Лес и растения\07e8a71a-1132-48a2-800e-7cb4cd6a3f18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961" y="1574912"/>
            <a:ext cx="7992888" cy="5283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5285257" y="5252"/>
            <a:ext cx="366442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Здравствуй, лес, дремучий лес,</a:t>
            </a:r>
          </a:p>
          <a:p>
            <a:pPr>
              <a:buFontTx/>
              <a:buNone/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Полный сказок и чудес!</a:t>
            </a:r>
          </a:p>
          <a:p>
            <a:pPr>
              <a:buFontTx/>
              <a:buNone/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Кто в глуши твоей таится?</a:t>
            </a:r>
          </a:p>
          <a:p>
            <a:pPr>
              <a:buFontTx/>
              <a:buNone/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Что за зверь?  Какая птица?</a:t>
            </a:r>
          </a:p>
          <a:p>
            <a:pPr>
              <a:buFontTx/>
              <a:buNone/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Все открой, не утаи,</a:t>
            </a:r>
          </a:p>
          <a:p>
            <a:pPr>
              <a:buFontTx/>
              <a:buNone/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Ты же видишь – мы свои!</a:t>
            </a:r>
          </a:p>
        </p:txBody>
      </p:sp>
    </p:spTree>
    <p:extLst>
      <p:ext uri="{BB962C8B-B14F-4D97-AF65-F5344CB8AC3E}">
        <p14:creationId xmlns:p14="http://schemas.microsoft.com/office/powerpoint/2010/main" val="8977578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3" y="461963"/>
            <a:ext cx="7915275" cy="593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14720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640"/>
            <a:ext cx="8676456" cy="6552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41039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Картинки по запросу смешанный лес картинки для детей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8640"/>
            <a:ext cx="8424936" cy="6374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2640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Картинки по запросу грибы съедобные картинки с названиями для детей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99392"/>
            <a:ext cx="9144000" cy="6425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80337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Картинки по запросу грибы картинки с названиями для детей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0"/>
            <a:ext cx="8424936" cy="6597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86630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Картинки по запросу ягоды картинки с названиями для детей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8496944" cy="576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43654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Администратор\Desktop\школа\Лес и растения\07e8a71a-1132-48a2-800e-7cb4cd6a3f18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89" y="-4564"/>
            <a:ext cx="9156537" cy="6862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22058" y="1672392"/>
            <a:ext cx="378990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Мы </a:t>
            </a:r>
            <a:r>
              <a:rPr lang="ru-RU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обитателей лесов</a:t>
            </a:r>
            <a:br>
              <a:rPr lang="ru-RU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Сегодня встретим с вами.</a:t>
            </a:r>
            <a:br>
              <a:rPr lang="ru-RU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 загадках будут они все,</a:t>
            </a:r>
            <a:br>
              <a:rPr lang="ru-RU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А мы их всех узнаем.</a:t>
            </a:r>
          </a:p>
        </p:txBody>
      </p:sp>
      <p:sp>
        <p:nvSpPr>
          <p:cNvPr id="6" name="WordArt 3"/>
          <p:cNvSpPr>
            <a:spLocks noChangeArrowheads="1" noChangeShapeType="1" noTextEdit="1"/>
          </p:cNvSpPr>
          <p:nvPr/>
        </p:nvSpPr>
        <p:spPr bwMode="auto">
          <a:xfrm>
            <a:off x="179512" y="83394"/>
            <a:ext cx="8964488" cy="131959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>
              <a:buNone/>
            </a:pPr>
            <a:r>
              <a:rPr lang="ru-RU" sz="3600" kern="10" dirty="0" smtClean="0">
                <a:ln w="41275">
                  <a:solidFill>
                    <a:srgbClr val="00B05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 Black"/>
              </a:rPr>
              <a:t>Лесные животные</a:t>
            </a:r>
            <a:endParaRPr lang="ru-RU" sz="3600" kern="10" spc="0" dirty="0">
              <a:ln w="41275">
                <a:solidFill>
                  <a:srgbClr val="00B050"/>
                </a:solidFill>
                <a:round/>
                <a:headEnd/>
                <a:tailEnd/>
              </a:ln>
              <a:solidFill>
                <a:srgbClr val="FFFF00"/>
              </a:solidFill>
              <a:effectLst/>
              <a:latin typeface="Arial Black"/>
            </a:endParaRPr>
          </a:p>
        </p:txBody>
      </p:sp>
      <p:pic>
        <p:nvPicPr>
          <p:cNvPr id="2050" name="Picture 2" descr="C:\Users\Администратор\Desktop\школа\Лес и растения\заяц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572179" y="5038263"/>
            <a:ext cx="1128433" cy="1175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Администратор\Desktop\школа\Лес и растения\еж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5860" y="5951907"/>
            <a:ext cx="897045" cy="717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Администратор\Desktop\школа\Лес и растения\медведь.jpg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6089" y="4367660"/>
            <a:ext cx="3626276" cy="2521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112675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300</TotalTime>
  <Words>44</Words>
  <Application>Microsoft Office PowerPoint</Application>
  <PresentationFormat>Экран (4:3)</PresentationFormat>
  <Paragraphs>9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Администратор</dc:creator>
  <cp:lastModifiedBy>Admin</cp:lastModifiedBy>
  <cp:revision>25</cp:revision>
  <cp:lastPrinted>2018-02-13T18:59:02Z</cp:lastPrinted>
  <dcterms:created xsi:type="dcterms:W3CDTF">2012-05-20T08:16:21Z</dcterms:created>
  <dcterms:modified xsi:type="dcterms:W3CDTF">2018-02-13T19:00:16Z</dcterms:modified>
</cp:coreProperties>
</file>